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91" r:id="rId4"/>
    <p:sldId id="294" r:id="rId5"/>
    <p:sldId id="297" r:id="rId6"/>
    <p:sldId id="296" r:id="rId7"/>
    <p:sldId id="295" r:id="rId8"/>
    <p:sldId id="293" r:id="rId9"/>
    <p:sldId id="292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1"/>
            <p14:sldId id="294"/>
            <p14:sldId id="297"/>
            <p14:sldId id="296"/>
            <p14:sldId id="295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6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543810"/>
                </a:solidFill>
                <a:latin typeface="+mn-lt"/>
              </a:rPr>
              <a:t>  </a:t>
            </a: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2029218" y="2574920"/>
            <a:ext cx="83673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 giudici favoriscono le proprie nazioni in gara?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Ai fini della classifica, sono più importanti gli elementi o i componenti?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Quali sono gli atleti che portano elementi più difficili?</a:t>
            </a: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3DE3C-F4CE-24DE-EB77-A785A2191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691"/>
            <a:ext cx="10515600" cy="5290272"/>
          </a:xfrm>
          <a:solidFill>
            <a:srgbClr val="E9F1FA"/>
          </a:solidFill>
        </p:spPr>
        <p:txBody>
          <a:bodyPr/>
          <a:lstStyle/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Ho estrapolato con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paint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il colore azzurrino (#E9F1FA) che anche a me piaceva di più e l’ho impostato come sfondo in tutta la presentazione con trasparenza 0% 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 completezza il colore del font è #543810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Il font è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Avenir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Next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Condensated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a volte </a:t>
            </a:r>
            <a:r>
              <a:rPr lang="it-IT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grassetto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(o </a:t>
            </a:r>
            <a:r>
              <a:rPr lang="it-IT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bold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), a volte 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demi </a:t>
            </a:r>
            <a:r>
              <a:rPr lang="it-IT" b="1" dirty="0" err="1">
                <a:solidFill>
                  <a:srgbClr val="543810"/>
                </a:solidFill>
                <a:latin typeface="Avenir Next Condensed Demi Bold" panose="020B0506020202020204" pitchFamily="34" charset="0"/>
              </a:rPr>
              <a:t>bold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 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o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 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medium.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Secondo me è necessario cambiare il font perché nei font (pochi) disponibili su </a:t>
            </a:r>
            <a:r>
              <a:rPr lang="it-IT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plotly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express non c’è nulla di simile e bisogna fare i titoli dei grafici più coerenti possibile con le </a:t>
            </a:r>
            <a:r>
              <a:rPr lang="it-IT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sflides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(ho visto che nell’esempio che ha fatto la prof non era così, ma onestamente non mi piace come scelta)</a:t>
            </a:r>
            <a:endParaRPr lang="it-IT" dirty="0">
              <a:solidFill>
                <a:srgbClr val="543810"/>
              </a:solidFill>
              <a:latin typeface="Avenir Next Condensed Demi Bol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2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E368747-497A-41F0-5FE3-0DDFDA8A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7637"/>
            <a:ext cx="11117802" cy="59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102C54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102C54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102C54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5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3DE3C-F4CE-24DE-EB77-A785A2191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691"/>
            <a:ext cx="10515600" cy="5290272"/>
          </a:xfrm>
          <a:solidFill>
            <a:srgbClr val="E9F1FA"/>
          </a:solidFill>
        </p:spPr>
        <p:txBody>
          <a:bodyPr/>
          <a:lstStyle/>
          <a:p>
            <a:r>
              <a:rPr lang="it-IT" dirty="0">
                <a:solidFill>
                  <a:srgbClr val="102C54"/>
                </a:solidFill>
                <a:latin typeface="Avenir Next Condensed Demi Bold" panose="020B0506020202020204" pitchFamily="34" charset="0"/>
              </a:rPr>
              <a:t>Anche questo colore mi piace per il font #102C54</a:t>
            </a:r>
          </a:p>
        </p:txBody>
      </p:sp>
    </p:spTree>
    <p:extLst>
      <p:ext uri="{BB962C8B-B14F-4D97-AF65-F5344CB8AC3E}">
        <p14:creationId xmlns:p14="http://schemas.microsoft.com/office/powerpoint/2010/main" val="4278825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9036</TotalTime>
  <Words>185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Arial</vt:lpstr>
      <vt:lpstr>Avenir Next Condensed</vt:lpstr>
      <vt:lpstr>Avenir Next Condensed Demi Bold</vt:lpstr>
      <vt:lpstr>Avenir Next Condensed Medium</vt:lpstr>
      <vt:lpstr>Calibri</vt:lpstr>
      <vt:lpstr>Calibri Light</vt:lpstr>
      <vt:lpstr>Wingdings</vt:lpstr>
      <vt:lpstr>Tema di Office</vt:lpstr>
      <vt:lpstr>Presentazione standard di PowerPoint</vt:lpstr>
      <vt:lpstr>  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21</cp:revision>
  <dcterms:created xsi:type="dcterms:W3CDTF">2022-12-05T09:52:32Z</dcterms:created>
  <dcterms:modified xsi:type="dcterms:W3CDTF">2022-12-23T08:03:39Z</dcterms:modified>
</cp:coreProperties>
</file>